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italic.fntdata"/><Relationship Id="rId26" Type="http://schemas.openxmlformats.org/officeDocument/2006/relationships/customXml" Target="../customXml/item1.xml"/><Relationship Id="rId21" Type="http://schemas.openxmlformats.org/officeDocument/2006/relationships/font" Target="fonts/MontserratMedium-bold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.fntdata"/><Relationship Id="rId20" Type="http://schemas.openxmlformats.org/officeDocument/2006/relationships/font" Target="fonts/MontserratMedium-regular.fntdata"/><Relationship Id="rId2" Type="http://schemas.openxmlformats.org/officeDocument/2006/relationships/presProps" Target="presProps.xml"/><Relationship Id="rId16" Type="http://schemas.openxmlformats.org/officeDocument/2006/relationships/font" Target="fonts/Montserrat-regular.fntdata"/><Relationship Id="rId24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font" Target="fonts/Montserrat-boldItalic.fntdata"/><Relationship Id="rId22" Type="http://schemas.openxmlformats.org/officeDocument/2006/relationships/font" Target="fonts/MontserratMedium-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cbb40d2a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cbb40d2a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cbb40d2a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cbb40d2a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bb40d2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bb40d2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cbb40d2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cbb40d2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cbb40d2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cbb40d2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de7a846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de7a846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cbb40d2a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cbb40d2a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cbb40d2a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cbb40d2a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de7a846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de7a846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PrivateLink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>
            <p:ph type="title"/>
          </p:nvPr>
        </p:nvSpPr>
        <p:spPr>
          <a:xfrm>
            <a:off x="520400" y="454750"/>
            <a:ext cx="57357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PrivateLink Usecases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374550" y="1288450"/>
            <a:ext cx="6489000" cy="30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PrivateLink keeps traffic between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resources,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VPCs, and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Third-party services on the Amazon network.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Strict security and compliance restrictions.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>
            <p:ph type="title"/>
          </p:nvPr>
        </p:nvSpPr>
        <p:spPr>
          <a:xfrm>
            <a:off x="685700" y="44502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PrivateLink Usecases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6"/>
          <p:cNvSpPr txBox="1"/>
          <p:nvPr>
            <p:ph idx="1" type="body"/>
          </p:nvPr>
        </p:nvSpPr>
        <p:spPr>
          <a:xfrm>
            <a:off x="549575" y="12557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Move to a Hybrid Cloud:</a:t>
            </a:r>
            <a:endParaRPr b="1" i="1" sz="1800" strike="sngStrike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On-premises applications can connect to service endpoints.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Directed to AWS services via AWS PrivateLink.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SaaS companies to deliver services.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They were hosted on a private network.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513" y="1393713"/>
            <a:ext cx="15525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782625" y="503475"/>
            <a:ext cx="4545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75475" y="1246025"/>
            <a:ext cx="52659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AWS Private Link is?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AWS Private Link.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cases of AWS Private Link.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21200" y="454725"/>
            <a:ext cx="57357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PrivateLink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443300" y="1139075"/>
            <a:ext cx="5904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Private communication between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services, and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On-premises networks.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 services across accounts and VPCs.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Interface VPC endpoints and Load balancer VPC endpoints.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Does not leave the Amazon network.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650" y="18339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666275" y="454750"/>
            <a:ext cx="57357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PrivateLink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539850" y="1226575"/>
            <a:ext cx="5526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Ensure safety of traffic.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 our VPCs to AWS services.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Does not pass over the public internet.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Less vulnerable to attacks.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Hosted on our own private network.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Associate security groups with interface endpoints.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1" name="Google Shape;181;p39"/>
          <p:cNvPicPr preferRelativeResize="0"/>
          <p:nvPr/>
        </p:nvPicPr>
        <p:blipFill rotWithShape="1">
          <a:blip r:embed="rId3">
            <a:alphaModFix/>
          </a:blip>
          <a:srcRect b="41677" l="7288" r="3822" t="12071"/>
          <a:stretch/>
        </p:blipFill>
        <p:spPr>
          <a:xfrm>
            <a:off x="3506725" y="3668575"/>
            <a:ext cx="5117824" cy="13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627375" y="445025"/>
            <a:ext cx="57357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PrivateLink</a:t>
            </a:r>
            <a:endParaRPr/>
          </a:p>
        </p:txBody>
      </p:sp>
      <p:sp>
        <p:nvSpPr>
          <p:cNvPr id="187" name="Google Shape;187;p40"/>
          <p:cNvSpPr txBox="1"/>
          <p:nvPr>
            <p:ph idx="1" type="body"/>
          </p:nvPr>
        </p:nvSpPr>
        <p:spPr>
          <a:xfrm>
            <a:off x="627375" y="1255750"/>
            <a:ext cx="5186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Network Management: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 requirement of firewall rules.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Path definitions.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Route tables.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need to set up an Internet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Establish a VPC peering connection.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>
            <p:ph type="title"/>
          </p:nvPr>
        </p:nvSpPr>
        <p:spPr>
          <a:xfrm>
            <a:off x="510700" y="445025"/>
            <a:ext cx="57357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PrivateLink</a:t>
            </a:r>
            <a:endParaRPr/>
          </a:p>
        </p:txBody>
      </p:sp>
      <p:sp>
        <p:nvSpPr>
          <p:cNvPr id="193" name="Google Shape;193;p41"/>
          <p:cNvSpPr txBox="1"/>
          <p:nvPr>
            <p:ph idx="1" type="body"/>
          </p:nvPr>
        </p:nvSpPr>
        <p:spPr>
          <a:xfrm>
            <a:off x="471800" y="1265475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dminister VPC Classless Inter-Domain Routing.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Easier to manage global network,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Simplifies your network design.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530125" y="474200"/>
            <a:ext cx="5735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PrivateLink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598200" y="12363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Cloud Migration: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Our data isn't accessible to the Internet,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Could be hacked.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Relocate and use more cloud services,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Our traffic is safe.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Exposing our sensitive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500975" y="454750"/>
            <a:ext cx="57357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PrivateLink Usecases</a:t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588475" y="1246025"/>
            <a:ext cx="5409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Securely access SaaS applications:</a:t>
            </a:r>
            <a:endParaRPr b="1" i="1" sz="1800" strike="sngStrike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SaaS services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to their customers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SaaS vendors place agents or clients.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Generate and deliver data back to them.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Customers must choose between permitting Internet access.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/>
          <p:nvPr>
            <p:ph type="title"/>
          </p:nvPr>
        </p:nvSpPr>
        <p:spPr>
          <a:xfrm>
            <a:off x="520400" y="454750"/>
            <a:ext cx="57357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PrivateLink Usecases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4"/>
          <p:cNvSpPr txBox="1"/>
          <p:nvPr>
            <p:ph idx="1" type="body"/>
          </p:nvPr>
        </p:nvSpPr>
        <p:spPr>
          <a:xfrm>
            <a:off x="559300" y="12654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Regulatory Compliance:</a:t>
            </a:r>
            <a:endParaRPr b="1" i="1" sz="1800" strike="sngStrike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Preventing sensitive data from travelling.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Stay in compliance with rules like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HIPAA,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EU/US Privacy Shield, and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PCI.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089BEA7C-E64D-4099-9364-D3D9A22C2F20}"/>
</file>

<file path=customXml/itemProps2.xml><?xml version="1.0" encoding="utf-8"?>
<ds:datastoreItem xmlns:ds="http://schemas.openxmlformats.org/officeDocument/2006/customXml" ds:itemID="{EBD53BC9-2E4B-4AC8-A7AE-16031FF7C4D8}"/>
</file>

<file path=customXml/itemProps3.xml><?xml version="1.0" encoding="utf-8"?>
<ds:datastoreItem xmlns:ds="http://schemas.openxmlformats.org/officeDocument/2006/customXml" ds:itemID="{F8D64689-BB09-4B76-9B2A-B43C71FA9F15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